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27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12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8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72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16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24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284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6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94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07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6E5EA-BB79-422A-898E-4D7976F0C19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705F0-69B2-4604-92A4-985236CB31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16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29" y="0"/>
            <a:ext cx="10589622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479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9669"/>
            <a:ext cx="10515600" cy="6949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4846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Управление Роспотребнадзора по Алтайскому краю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А. Капаева</dc:creator>
  <cp:lastModifiedBy>Юлия А. Капаева</cp:lastModifiedBy>
  <cp:revision>2</cp:revision>
  <dcterms:created xsi:type="dcterms:W3CDTF">2020-09-01T09:33:12Z</dcterms:created>
  <dcterms:modified xsi:type="dcterms:W3CDTF">2020-09-01T09:38:38Z</dcterms:modified>
</cp:coreProperties>
</file>