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6F-4014-474F-9D2F-031D6D540F8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266-BAA3-4532-BED8-D2CF8C29C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1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6F-4014-474F-9D2F-031D6D540F8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266-BAA3-4532-BED8-D2CF8C29C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0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6F-4014-474F-9D2F-031D6D540F8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266-BAA3-4532-BED8-D2CF8C29C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0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6F-4014-474F-9D2F-031D6D540F8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266-BAA3-4532-BED8-D2CF8C29C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2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6F-4014-474F-9D2F-031D6D540F8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266-BAA3-4532-BED8-D2CF8C29C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8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6F-4014-474F-9D2F-031D6D540F8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266-BAA3-4532-BED8-D2CF8C29C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3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6F-4014-474F-9D2F-031D6D540F8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266-BAA3-4532-BED8-D2CF8C29C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3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6F-4014-474F-9D2F-031D6D540F8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266-BAA3-4532-BED8-D2CF8C29C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5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6F-4014-474F-9D2F-031D6D540F8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266-BAA3-4532-BED8-D2CF8C29C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6F-4014-474F-9D2F-031D6D540F8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266-BAA3-4532-BED8-D2CF8C29C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6F-4014-474F-9D2F-031D6D540F8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266-BAA3-4532-BED8-D2CF8C29C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CDE6F-4014-474F-9D2F-031D6D540F8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A266-BAA3-4532-BED8-D2CF8C29C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9027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Работа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родительского патруля </a:t>
            </a:r>
            <a:r>
              <a:rPr lang="ru-RU" b="1" dirty="0" smtClean="0">
                <a:solidFill>
                  <a:srgbClr val="FF0000"/>
                </a:solidFill>
              </a:rPr>
              <a:t>за </a:t>
            </a:r>
            <a:r>
              <a:rPr lang="ru-RU" b="1" dirty="0">
                <a:solidFill>
                  <a:srgbClr val="FF0000"/>
                </a:solidFill>
              </a:rPr>
              <a:t>первое полугодие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rgbClr val="FF0000"/>
                </a:solidFill>
              </a:rPr>
              <a:t> МКОУ  «Хмелевская СОШ»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2020-2021 учебный год.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7760" y="4612640"/>
            <a:ext cx="8270240" cy="6451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76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26" b="17265"/>
          <a:stretch/>
        </p:blipFill>
        <p:spPr>
          <a:xfrm>
            <a:off x="1524000" y="765053"/>
            <a:ext cx="9237786" cy="567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7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5"/>
          <a:stretch/>
        </p:blipFill>
        <p:spPr>
          <a:xfrm>
            <a:off x="1025770" y="365124"/>
            <a:ext cx="10328030" cy="6452821"/>
          </a:xfrm>
        </p:spPr>
      </p:pic>
    </p:spTree>
    <p:extLst>
      <p:ext uri="{BB962C8B-B14F-4D97-AF65-F5344CB8AC3E}">
        <p14:creationId xmlns:p14="http://schemas.microsoft.com/office/powerpoint/2010/main" val="418990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38894"/>
            <a:ext cx="5114329" cy="6819106"/>
          </a:xfrm>
        </p:spPr>
      </p:pic>
    </p:spTree>
    <p:extLst>
      <p:ext uri="{BB962C8B-B14F-4D97-AF65-F5344CB8AC3E}">
        <p14:creationId xmlns:p14="http://schemas.microsoft.com/office/powerpoint/2010/main" val="314218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944"/>
            <a:ext cx="9382760" cy="7037070"/>
          </a:xfrm>
        </p:spPr>
      </p:pic>
    </p:spTree>
    <p:extLst>
      <p:ext uri="{BB962C8B-B14F-4D97-AF65-F5344CB8AC3E}">
        <p14:creationId xmlns:p14="http://schemas.microsoft.com/office/powerpoint/2010/main" val="255951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7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1202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80" y="262413"/>
            <a:ext cx="4958080" cy="6610774"/>
          </a:xfrm>
        </p:spPr>
      </p:pic>
    </p:spTree>
    <p:extLst>
      <p:ext uri="{BB962C8B-B14F-4D97-AF65-F5344CB8AC3E}">
        <p14:creationId xmlns:p14="http://schemas.microsoft.com/office/powerpoint/2010/main" val="159833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Работа  родительского патруля за первое полугодие  МКОУ  «Хмелевская СОШ» 2020-2021 учебный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6</cp:revision>
  <dcterms:created xsi:type="dcterms:W3CDTF">2021-02-14T05:47:39Z</dcterms:created>
  <dcterms:modified xsi:type="dcterms:W3CDTF">2021-02-15T09:28:55Z</dcterms:modified>
</cp:coreProperties>
</file>